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94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0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7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1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9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4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3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3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6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9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3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2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1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94225C-244A-4AC5-B4C1-BCFD59354FF4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6E008B-3916-4941-9F43-667F790C1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836" y="1624085"/>
            <a:ext cx="7010527" cy="325018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Жақсы</a:t>
            </a:r>
            <a:r>
              <a:rPr lang="ru-RU" b="1" dirty="0"/>
              <a:t> бизнес-</a:t>
            </a:r>
            <a:r>
              <a:rPr lang="ru-RU" b="1" dirty="0" err="1"/>
              <a:t>мақалалардың</a:t>
            </a:r>
            <a:r>
              <a:rPr lang="ru-RU" b="1" dirty="0"/>
              <a:t> </a:t>
            </a:r>
            <a:r>
              <a:rPr lang="ru-RU" b="1" dirty="0" err="1"/>
              <a:t>элементтерi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5970" y="2634017"/>
            <a:ext cx="8962029" cy="32754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4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iстейтiн</a:t>
            </a:r>
            <a:r>
              <a:rPr lang="ru-RU" dirty="0"/>
              <a:t> </a:t>
            </a:r>
            <a:r>
              <a:rPr lang="ru-RU" dirty="0" err="1"/>
              <a:t>саласына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факторлардың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 smtClean="0"/>
              <a:t>етуi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Акцияларды</a:t>
            </a:r>
            <a:r>
              <a:rPr lang="ru-RU" dirty="0" smtClean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акцияларды</a:t>
            </a:r>
            <a:r>
              <a:rPr lang="ru-RU" dirty="0"/>
              <a:t> </a:t>
            </a:r>
            <a:r>
              <a:rPr lang="ru-RU" dirty="0" err="1" smtClean="0"/>
              <a:t>ұсыну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тақырыптар</a:t>
            </a:r>
            <a:r>
              <a:rPr lang="ru-RU" dirty="0"/>
              <a:t> </a:t>
            </a:r>
            <a:r>
              <a:rPr lang="ru-RU" dirty="0" err="1"/>
              <a:t>тұтынушылар</a:t>
            </a:r>
            <a:r>
              <a:rPr lang="ru-RU" dirty="0"/>
              <a:t>, </a:t>
            </a:r>
            <a:r>
              <a:rPr lang="ru-RU" dirty="0" err="1"/>
              <a:t>түрлi</a:t>
            </a:r>
            <a:r>
              <a:rPr lang="ru-RU" dirty="0"/>
              <a:t> </a:t>
            </a:r>
            <a:r>
              <a:rPr lang="ru-RU" dirty="0" err="1"/>
              <a:t>салалардың</a:t>
            </a:r>
            <a:r>
              <a:rPr lang="ru-RU" dirty="0"/>
              <a:t> </a:t>
            </a:r>
            <a:r>
              <a:rPr lang="ru-RU" dirty="0" err="1"/>
              <a:t>қызметкерлерi</a:t>
            </a:r>
            <a:r>
              <a:rPr lang="ru-RU" dirty="0"/>
              <a:t>, </a:t>
            </a:r>
            <a:r>
              <a:rPr lang="ru-RU" dirty="0" err="1"/>
              <a:t>жабдықтаушы</a:t>
            </a:r>
            <a:r>
              <a:rPr lang="ru-RU" dirty="0"/>
              <a:t> </a:t>
            </a:r>
            <a:r>
              <a:rPr lang="ru-RU" dirty="0" smtClean="0"/>
              <a:t>мен </a:t>
            </a:r>
            <a:r>
              <a:rPr lang="ru-RU" dirty="0" err="1" smtClean="0"/>
              <a:t>дистрибьюторларға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табуына</a:t>
            </a:r>
            <a:r>
              <a:rPr lang="ru-RU" dirty="0"/>
              <a:t>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/>
              <a:t>етедi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8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Ақпарат</a:t>
            </a:r>
            <a:r>
              <a:rPr lang="ru-RU" b="1" dirty="0"/>
              <a:t> </a:t>
            </a:r>
            <a:r>
              <a:rPr lang="ru-RU" b="1" dirty="0" err="1"/>
              <a:t>көздерiн</a:t>
            </a:r>
            <a:r>
              <a:rPr lang="ru-RU" b="1" dirty="0"/>
              <a:t> </a:t>
            </a:r>
            <a:r>
              <a:rPr lang="ru-RU" b="1" dirty="0" err="1"/>
              <a:t>iздеу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Команияның</a:t>
            </a:r>
            <a:r>
              <a:rPr lang="ru-RU" dirty="0"/>
              <a:t> бас </a:t>
            </a:r>
            <a:r>
              <a:rPr lang="ru-RU" dirty="0" err="1"/>
              <a:t>кеңсесiне</a:t>
            </a:r>
            <a:r>
              <a:rPr lang="ru-RU" dirty="0"/>
              <a:t> </a:t>
            </a:r>
            <a:r>
              <a:rPr lang="ru-RU" dirty="0" smtClean="0"/>
              <a:t>бару;</a:t>
            </a:r>
            <a:endParaRPr lang="ru-RU" dirty="0"/>
          </a:p>
          <a:p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 err="1"/>
              <a:t>жергiлiктi</a:t>
            </a:r>
            <a:r>
              <a:rPr lang="ru-RU" dirty="0"/>
              <a:t> </a:t>
            </a:r>
            <a:r>
              <a:rPr lang="ru-RU" dirty="0" err="1"/>
              <a:t>зауыттары</a:t>
            </a:r>
            <a:r>
              <a:rPr lang="ru-RU" dirty="0"/>
              <a:t> мен </a:t>
            </a:r>
            <a:r>
              <a:rPr lang="ru-RU" dirty="0" err="1"/>
              <a:t>дистрибьюторларымен</a:t>
            </a:r>
            <a:r>
              <a:rPr lang="ru-RU" dirty="0"/>
              <a:t> </a:t>
            </a:r>
            <a:r>
              <a:rPr lang="ru-RU" dirty="0" err="1" smtClean="0"/>
              <a:t>жолығу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/>
              <a:t>бас </a:t>
            </a:r>
            <a:r>
              <a:rPr lang="ru-RU" dirty="0" err="1" smtClean="0"/>
              <a:t>әкiмшiлiгiнен</a:t>
            </a:r>
            <a:r>
              <a:rPr lang="ru-RU" dirty="0"/>
              <a:t>, </a:t>
            </a:r>
            <a:r>
              <a:rPr lang="ru-RU" dirty="0" err="1"/>
              <a:t>менеджерiнен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 err="1" smtClean="0"/>
              <a:t>қызметкерлерiнен</a:t>
            </a:r>
            <a:r>
              <a:rPr lang="ru-RU" dirty="0" smtClean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Компанияда</a:t>
            </a:r>
            <a:r>
              <a:rPr lang="ru-RU" dirty="0" smtClean="0"/>
              <a:t> </a:t>
            </a:r>
            <a:r>
              <a:rPr lang="ru-RU" dirty="0" err="1" smtClean="0"/>
              <a:t>бұрын</a:t>
            </a:r>
            <a:r>
              <a:rPr lang="ru-RU" dirty="0" smtClean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iстеген</a:t>
            </a:r>
            <a:r>
              <a:rPr lang="ru-RU" dirty="0"/>
              <a:t> </a:t>
            </a:r>
            <a:r>
              <a:rPr lang="ru-RU" dirty="0" err="1" smtClean="0"/>
              <a:t>қызметкерлерден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/>
              <a:t>бас </a:t>
            </a:r>
            <a:r>
              <a:rPr lang="ru-RU" dirty="0" err="1" smtClean="0"/>
              <a:t>әкiмшiлiктен</a:t>
            </a:r>
            <a:r>
              <a:rPr lang="ru-RU" dirty="0" smtClean="0"/>
              <a:t> </a:t>
            </a:r>
            <a:r>
              <a:rPr lang="ru-RU" dirty="0" err="1" smtClean="0"/>
              <a:t>сұхбат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66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басылымдарын</a:t>
            </a:r>
            <a:r>
              <a:rPr lang="ru-RU" dirty="0"/>
              <a:t>, </a:t>
            </a:r>
            <a:r>
              <a:rPr lang="ru-RU" dirty="0" err="1"/>
              <a:t>брошюраларын</a:t>
            </a:r>
            <a:r>
              <a:rPr lang="ru-RU" dirty="0"/>
              <a:t>, </a:t>
            </a:r>
            <a:r>
              <a:rPr lang="ru-RU" dirty="0" err="1"/>
              <a:t>жылдық</a:t>
            </a:r>
            <a:r>
              <a:rPr lang="ru-RU" dirty="0"/>
              <a:t> </a:t>
            </a:r>
            <a:r>
              <a:rPr lang="ru-RU" dirty="0" err="1"/>
              <a:t>қорытындыларын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табыс</a:t>
            </a:r>
            <a:r>
              <a:rPr lang="ru-RU" dirty="0" smtClean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түрлi</a:t>
            </a:r>
            <a:r>
              <a:rPr lang="ru-RU" dirty="0"/>
              <a:t>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өзi</a:t>
            </a:r>
            <a:r>
              <a:rPr lang="ru-RU" dirty="0"/>
              <a:t> </a:t>
            </a:r>
            <a:r>
              <a:rPr lang="ru-RU" dirty="0" err="1"/>
              <a:t>шығаратын</a:t>
            </a:r>
            <a:r>
              <a:rPr lang="ru-RU" dirty="0"/>
              <a:t> </a:t>
            </a:r>
            <a:r>
              <a:rPr lang="ru-RU" dirty="0" err="1"/>
              <a:t>материалдарын</a:t>
            </a:r>
            <a:r>
              <a:rPr lang="ru-RU" dirty="0"/>
              <a:t> </a:t>
            </a:r>
            <a:r>
              <a:rPr lang="ru-RU" dirty="0" err="1"/>
              <a:t>мұқият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Iрi</a:t>
            </a:r>
            <a:r>
              <a:rPr lang="ru-RU" dirty="0" smtClean="0"/>
              <a:t> </a:t>
            </a:r>
            <a:r>
              <a:rPr lang="ru-RU" dirty="0" err="1"/>
              <a:t>акционерлерден</a:t>
            </a:r>
            <a:r>
              <a:rPr lang="ru-RU" dirty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Компанияда</a:t>
            </a:r>
            <a:r>
              <a:rPr lang="ru-RU" dirty="0" smtClean="0"/>
              <a:t> </a:t>
            </a:r>
            <a:r>
              <a:rPr lang="ru-RU" dirty="0" err="1"/>
              <a:t>күнделiктi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iстемесе</a:t>
            </a:r>
            <a:r>
              <a:rPr lang="ru-RU" dirty="0"/>
              <a:t> де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қызметiн</a:t>
            </a:r>
            <a:r>
              <a:rPr lang="ru-RU" dirty="0"/>
              <a:t> </a:t>
            </a:r>
            <a:r>
              <a:rPr lang="ru-RU" dirty="0" err="1"/>
              <a:t>бақылайтын</a:t>
            </a:r>
            <a:r>
              <a:rPr lang="ru-RU" dirty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 err="1" smtClean="0"/>
              <a:t>әкiмшiлiгiне</a:t>
            </a:r>
            <a:r>
              <a:rPr lang="ru-RU" dirty="0" smtClean="0"/>
              <a:t>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беретiн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басқару</a:t>
            </a:r>
            <a:r>
              <a:rPr lang="ru-RU" dirty="0" smtClean="0"/>
              <a:t> </a:t>
            </a:r>
            <a:r>
              <a:rPr lang="ru-RU" dirty="0" err="1"/>
              <a:t>мүшелерiнен</a:t>
            </a:r>
            <a:r>
              <a:rPr lang="ru-RU" dirty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3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Жабдықтаушылар</a:t>
            </a:r>
            <a:r>
              <a:rPr lang="ru-RU" dirty="0"/>
              <a:t> мен </a:t>
            </a:r>
            <a:r>
              <a:rPr lang="ru-RU" dirty="0" err="1" smtClean="0"/>
              <a:t>дистрибьюторлардан</a:t>
            </a:r>
            <a:r>
              <a:rPr lang="ru-RU" dirty="0" smtClean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Берiлген</a:t>
            </a:r>
            <a:r>
              <a:rPr lang="ru-RU" dirty="0" smtClean="0"/>
              <a:t>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қоғаммен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/>
              <a:t>маркетинг </a:t>
            </a:r>
            <a:r>
              <a:rPr lang="ru-RU" dirty="0" err="1"/>
              <a:t>өкiлдерiнен</a:t>
            </a:r>
            <a:r>
              <a:rPr lang="ru-RU" dirty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 err="1"/>
              <a:t>қызметiн</a:t>
            </a:r>
            <a:r>
              <a:rPr lang="ru-RU" dirty="0"/>
              <a:t> </a:t>
            </a:r>
            <a:r>
              <a:rPr lang="ru-RU" dirty="0" err="1"/>
              <a:t>бақылайтын</a:t>
            </a:r>
            <a:r>
              <a:rPr lang="ru-RU" dirty="0"/>
              <a:t> </a:t>
            </a:r>
            <a:r>
              <a:rPr lang="ru-RU" dirty="0" err="1"/>
              <a:t>мемлекеттiк</a:t>
            </a:r>
            <a:r>
              <a:rPr lang="ru-RU" dirty="0"/>
              <a:t> </a:t>
            </a:r>
            <a:r>
              <a:rPr lang="ru-RU" dirty="0" err="1"/>
              <a:t>органдары</a:t>
            </a:r>
            <a:r>
              <a:rPr lang="ru-RU" dirty="0"/>
              <a:t> мен </a:t>
            </a:r>
            <a:r>
              <a:rPr lang="ru-RU" dirty="0" err="1" smtClean="0"/>
              <a:t>министрлiктерiнiң</a:t>
            </a:r>
            <a:r>
              <a:rPr lang="ru-RU" dirty="0" smtClean="0"/>
              <a:t> </a:t>
            </a:r>
            <a:r>
              <a:rPr lang="ru-RU" dirty="0" err="1" smtClean="0"/>
              <a:t>өкiлдерiнен</a:t>
            </a:r>
            <a:r>
              <a:rPr lang="ru-RU" dirty="0" smtClean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Бəсекелестерiнен</a:t>
            </a:r>
            <a:r>
              <a:rPr lang="ru-RU" dirty="0" smtClean="0"/>
              <a:t> </a:t>
            </a:r>
            <a:r>
              <a:rPr lang="ru-RU" dirty="0" err="1"/>
              <a:t>сұхбат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92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мақала</a:t>
            </a:r>
            <a:r>
              <a:rPr lang="ru-RU" dirty="0"/>
              <a:t> </a:t>
            </a:r>
            <a:r>
              <a:rPr lang="ru-RU" dirty="0" err="1"/>
              <a:t>жазуды</a:t>
            </a:r>
            <a:r>
              <a:rPr lang="ru-RU" dirty="0"/>
              <a:t> </a:t>
            </a:r>
            <a:r>
              <a:rPr lang="ru-RU" dirty="0" err="1"/>
              <a:t>бастамасаңыз</a:t>
            </a:r>
            <a:r>
              <a:rPr lang="ru-RU" dirty="0"/>
              <a:t> да </a:t>
            </a:r>
            <a:r>
              <a:rPr lang="ru-RU" dirty="0" err="1"/>
              <a:t>жоғарыда</a:t>
            </a:r>
            <a:r>
              <a:rPr lang="ru-RU" dirty="0"/>
              <a:t> </a:t>
            </a:r>
            <a:r>
              <a:rPr lang="ru-RU" dirty="0" err="1"/>
              <a:t>берiлген</a:t>
            </a:r>
            <a:r>
              <a:rPr lang="ru-RU" dirty="0"/>
              <a:t> </a:t>
            </a:r>
            <a:r>
              <a:rPr lang="ru-RU" dirty="0" err="1"/>
              <a:t>сұхбаттарды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тергеулердi</a:t>
            </a:r>
            <a:r>
              <a:rPr lang="ru-RU" dirty="0" smtClean="0"/>
              <a:t> </a:t>
            </a:r>
            <a:r>
              <a:rPr lang="ru-RU" dirty="0" err="1"/>
              <a:t>жүргiзу</a:t>
            </a:r>
            <a:r>
              <a:rPr lang="ru-RU" dirty="0"/>
              <a:t> </a:t>
            </a:r>
            <a:r>
              <a:rPr lang="ru-RU" dirty="0" err="1"/>
              <a:t>үшiн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жұмсаңыз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осы </a:t>
            </a:r>
            <a:r>
              <a:rPr lang="ru-RU" dirty="0" err="1"/>
              <a:t>салада</a:t>
            </a:r>
            <a:r>
              <a:rPr lang="ru-RU" dirty="0"/>
              <a:t> </a:t>
            </a:r>
            <a:r>
              <a:rPr lang="ru-RU" dirty="0" err="1"/>
              <a:t>iстейтiн</a:t>
            </a:r>
            <a:r>
              <a:rPr lang="ru-RU" dirty="0"/>
              <a:t> </a:t>
            </a:r>
            <a:r>
              <a:rPr lang="ru-RU" dirty="0" err="1" smtClean="0"/>
              <a:t>басты</a:t>
            </a:r>
            <a:r>
              <a:rPr lang="ru-RU" dirty="0" smtClean="0"/>
              <a:t> </a:t>
            </a:r>
            <a:r>
              <a:rPr lang="ru-RU" dirty="0" err="1" smtClean="0"/>
              <a:t>тұлғалармен</a:t>
            </a:r>
            <a:r>
              <a:rPr lang="ru-RU" dirty="0" smtClean="0"/>
              <a:t> </a:t>
            </a:r>
            <a:r>
              <a:rPr lang="ru-RU" dirty="0" err="1"/>
              <a:t>танысып</a:t>
            </a:r>
            <a:r>
              <a:rPr lang="ru-RU" dirty="0"/>
              <a:t> </a:t>
            </a:r>
            <a:r>
              <a:rPr lang="ru-RU" dirty="0" err="1"/>
              <a:t>келешекте</a:t>
            </a:r>
            <a:r>
              <a:rPr lang="ru-RU" dirty="0"/>
              <a:t> </a:t>
            </a:r>
            <a:r>
              <a:rPr lang="ru-RU" dirty="0" err="1"/>
              <a:t>мақала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үшiн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дереу</a:t>
            </a:r>
            <a:r>
              <a:rPr lang="ru-RU" dirty="0"/>
              <a:t> </a:t>
            </a:r>
            <a:r>
              <a:rPr lang="ru-RU" dirty="0" err="1"/>
              <a:t>табуға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70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Бағалы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нарығы</a:t>
            </a:r>
            <a:r>
              <a:rPr lang="ru-RU" dirty="0"/>
              <a:t>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мемлекеттерде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берудiң</a:t>
            </a:r>
            <a:r>
              <a:rPr lang="ru-RU" dirty="0"/>
              <a:t> </a:t>
            </a:r>
            <a:r>
              <a:rPr lang="ru-RU" dirty="0" err="1"/>
              <a:t>заңды</a:t>
            </a:r>
            <a:r>
              <a:rPr lang="ru-RU" dirty="0"/>
              <a:t> </a:t>
            </a:r>
            <a:r>
              <a:rPr lang="ru-RU" dirty="0" err="1"/>
              <a:t>ережелерi</a:t>
            </a:r>
            <a:r>
              <a:rPr lang="ru-RU" dirty="0"/>
              <a:t> бар.</a:t>
            </a:r>
          </a:p>
          <a:p>
            <a:r>
              <a:rPr lang="ru-RU" dirty="0" err="1"/>
              <a:t>Қор</a:t>
            </a:r>
            <a:r>
              <a:rPr lang="ru-RU" dirty="0"/>
              <a:t> </a:t>
            </a:r>
            <a:r>
              <a:rPr lang="ru-RU" dirty="0" err="1"/>
              <a:t>биржаларында</a:t>
            </a:r>
            <a:r>
              <a:rPr lang="ru-RU" dirty="0"/>
              <a:t> </a:t>
            </a:r>
            <a:r>
              <a:rPr lang="ru-RU" dirty="0" err="1"/>
              <a:t>тiзiлген</a:t>
            </a:r>
            <a:r>
              <a:rPr lang="ru-RU" dirty="0"/>
              <a:t> </a:t>
            </a:r>
            <a:r>
              <a:rPr lang="ru-RU" dirty="0" err="1"/>
              <a:t>компаниялар</a:t>
            </a:r>
            <a:r>
              <a:rPr lang="ru-RU" dirty="0"/>
              <a:t> </a:t>
            </a:r>
            <a:r>
              <a:rPr lang="ru-RU" dirty="0" err="1"/>
              <a:t>табыстары</a:t>
            </a:r>
            <a:r>
              <a:rPr lang="ru-RU" dirty="0"/>
              <a:t> </a:t>
            </a:r>
            <a:r>
              <a:rPr lang="ru-RU" dirty="0" err="1"/>
              <a:t>жайындағы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не 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соңында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қаржы</a:t>
            </a:r>
            <a:r>
              <a:rPr lang="ru-RU" dirty="0"/>
              <a:t> </a:t>
            </a:r>
            <a:r>
              <a:rPr lang="ru-RU" dirty="0" err="1"/>
              <a:t>қорытындыларын</a:t>
            </a:r>
            <a:r>
              <a:rPr lang="ru-RU" dirty="0"/>
              <a:t> </a:t>
            </a:r>
            <a:r>
              <a:rPr lang="ru-RU" dirty="0" err="1"/>
              <a:t>берулерi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  <a:p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заңды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мiндеттi</a:t>
            </a:r>
            <a:r>
              <a:rPr lang="ru-RU" dirty="0"/>
              <a:t> </a:t>
            </a:r>
            <a:r>
              <a:rPr lang="ru-RU" dirty="0" err="1"/>
              <a:t>компаниялар</a:t>
            </a:r>
            <a:r>
              <a:rPr lang="ru-RU" dirty="0"/>
              <a:t> </a:t>
            </a:r>
            <a:r>
              <a:rPr lang="ru-RU" dirty="0" err="1" smtClean="0"/>
              <a:t>әдетте</a:t>
            </a:r>
            <a:r>
              <a:rPr lang="ru-RU" dirty="0" smtClean="0"/>
              <a:t> </a:t>
            </a:r>
            <a:r>
              <a:rPr lang="ru-RU" dirty="0" err="1" smtClean="0"/>
              <a:t>баспасөз</a:t>
            </a:r>
            <a:r>
              <a:rPr lang="ru-RU" dirty="0" smtClean="0"/>
              <a:t> </a:t>
            </a:r>
            <a:r>
              <a:rPr lang="ru-RU" dirty="0" err="1" smtClean="0"/>
              <a:t>ақпаратымен</a:t>
            </a:r>
            <a:r>
              <a:rPr lang="ru-RU" dirty="0" smtClean="0"/>
              <a:t> </a:t>
            </a:r>
            <a:r>
              <a:rPr lang="ru-RU" dirty="0" err="1" smtClean="0"/>
              <a:t>бөлiсуді</a:t>
            </a:r>
            <a:r>
              <a:rPr lang="ru-RU" dirty="0" smtClean="0"/>
              <a:t> </a:t>
            </a:r>
            <a:r>
              <a:rPr lang="ru-RU" dirty="0" err="1" smtClean="0"/>
              <a:t>әлдеқайда</a:t>
            </a:r>
            <a:r>
              <a:rPr lang="ru-RU" dirty="0" smtClean="0"/>
              <a:t> </a:t>
            </a:r>
            <a:r>
              <a:rPr lang="ru-RU" dirty="0" err="1" smtClean="0"/>
              <a:t>дұрыс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санайды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68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Бұның</a:t>
            </a:r>
            <a:r>
              <a:rPr lang="ru-RU" dirty="0"/>
              <a:t> </a:t>
            </a:r>
            <a:r>
              <a:rPr lang="ru-RU" dirty="0" err="1"/>
              <a:t>жасалу</a:t>
            </a:r>
            <a:r>
              <a:rPr lang="ru-RU" dirty="0"/>
              <a:t> </a:t>
            </a:r>
            <a:r>
              <a:rPr lang="ru-RU" dirty="0" err="1"/>
              <a:t>себебi</a:t>
            </a:r>
            <a:r>
              <a:rPr lang="ru-RU" dirty="0"/>
              <a:t> </a:t>
            </a:r>
            <a:r>
              <a:rPr lang="ru-RU" dirty="0" err="1"/>
              <a:t>баспасөз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компания</a:t>
            </a:r>
          </a:p>
          <a:p>
            <a:r>
              <a:rPr lang="ru-RU" dirty="0" err="1"/>
              <a:t>жайында</a:t>
            </a:r>
            <a:r>
              <a:rPr lang="ru-RU" dirty="0"/>
              <a:t> </a:t>
            </a:r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err="1"/>
              <a:t>көзқарасын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 smtClean="0"/>
              <a:t>репортерлер</a:t>
            </a:r>
            <a:r>
              <a:rPr lang="ru-RU" dirty="0" smtClean="0"/>
              <a:t> </a:t>
            </a:r>
            <a:r>
              <a:rPr lang="ru-RU" dirty="0" err="1" smtClean="0"/>
              <a:t>көбiрек</a:t>
            </a:r>
            <a:r>
              <a:rPr lang="ru-RU" dirty="0" smtClean="0"/>
              <a:t> </a:t>
            </a:r>
            <a:r>
              <a:rPr lang="ru-RU" dirty="0" err="1"/>
              <a:t>егжей-тегжейлi</a:t>
            </a:r>
            <a:r>
              <a:rPr lang="ru-RU" dirty="0"/>
              <a:t> </a:t>
            </a:r>
            <a:r>
              <a:rPr lang="ru-RU" dirty="0" err="1"/>
              <a:t>сұрақтар</a:t>
            </a:r>
            <a:r>
              <a:rPr lang="ru-RU" dirty="0"/>
              <a:t> </a:t>
            </a:r>
            <a:r>
              <a:rPr lang="ru-RU" dirty="0" err="1"/>
              <a:t>сұрап</a:t>
            </a:r>
            <a:r>
              <a:rPr lang="ru-RU" dirty="0"/>
              <a:t>, </a:t>
            </a:r>
            <a:r>
              <a:rPr lang="ru-RU" dirty="0" err="1"/>
              <a:t>тереңiрек</a:t>
            </a:r>
            <a:r>
              <a:rPr lang="ru-RU" dirty="0"/>
              <a:t> «</a:t>
            </a:r>
            <a:r>
              <a:rPr lang="ru-RU" dirty="0" err="1"/>
              <a:t>қазулары</a:t>
            </a:r>
            <a:r>
              <a:rPr lang="ru-RU" dirty="0"/>
              <a:t>» </a:t>
            </a:r>
            <a:r>
              <a:rPr lang="ru-RU" dirty="0" err="1"/>
              <a:t>жөн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компаниялар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айтқан</a:t>
            </a:r>
            <a:r>
              <a:rPr lang="ru-RU" dirty="0" smtClean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жаңалықтарды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көшiрмей</a:t>
            </a:r>
            <a:r>
              <a:rPr lang="ru-RU" dirty="0"/>
              <a:t>, </a:t>
            </a:r>
            <a:r>
              <a:rPr lang="ru-RU" dirty="0" err="1"/>
              <a:t>объективтi</a:t>
            </a:r>
            <a:r>
              <a:rPr lang="ru-RU" dirty="0"/>
              <a:t> </a:t>
            </a:r>
            <a:r>
              <a:rPr lang="ru-RU" dirty="0" err="1" smtClean="0"/>
              <a:t>болуға</a:t>
            </a:r>
            <a:r>
              <a:rPr lang="ru-RU" dirty="0" smtClean="0"/>
              <a:t>      </a:t>
            </a:r>
            <a:r>
              <a:rPr lang="ru-RU" dirty="0" err="1" smtClean="0"/>
              <a:t>бастау</a:t>
            </a:r>
            <a:r>
              <a:rPr lang="ru-RU" dirty="0" smtClean="0"/>
              <a:t> </a:t>
            </a:r>
            <a:r>
              <a:rPr lang="ru-RU" dirty="0" err="1"/>
              <a:t>бередi</a:t>
            </a:r>
            <a:r>
              <a:rPr lang="ru-RU" dirty="0"/>
              <a:t>.</a:t>
            </a:r>
          </a:p>
          <a:p>
            <a:r>
              <a:rPr lang="ru-RU" dirty="0" err="1"/>
              <a:t>Кiшкене</a:t>
            </a:r>
            <a:r>
              <a:rPr lang="ru-RU" dirty="0"/>
              <a:t> </a:t>
            </a:r>
            <a:r>
              <a:rPr lang="ru-RU" dirty="0" err="1"/>
              <a:t>алшақтап</a:t>
            </a:r>
            <a:r>
              <a:rPr lang="ru-RU" dirty="0"/>
              <a:t>, </a:t>
            </a:r>
            <a:r>
              <a:rPr lang="ru-RU" dirty="0" err="1"/>
              <a:t>объективтi</a:t>
            </a:r>
            <a:r>
              <a:rPr lang="ru-RU" dirty="0"/>
              <a:t> </a:t>
            </a:r>
            <a:r>
              <a:rPr lang="ru-RU" dirty="0" err="1"/>
              <a:t>болуға</a:t>
            </a:r>
            <a:r>
              <a:rPr lang="ru-RU" dirty="0"/>
              <a:t> </a:t>
            </a:r>
            <a:r>
              <a:rPr lang="ru-RU" dirty="0" err="1"/>
              <a:t>тырысыңыз</a:t>
            </a:r>
            <a:r>
              <a:rPr lang="ru-RU" dirty="0"/>
              <a:t>. </a:t>
            </a:r>
            <a:r>
              <a:rPr lang="ru-RU" dirty="0" err="1" smtClean="0"/>
              <a:t>Тәуелсiз</a:t>
            </a:r>
            <a:r>
              <a:rPr lang="ru-RU" dirty="0" smtClean="0"/>
              <a:t> </a:t>
            </a:r>
            <a:r>
              <a:rPr lang="ru-RU" dirty="0" err="1"/>
              <a:t>көздердiң</a:t>
            </a:r>
            <a:r>
              <a:rPr lang="ru-RU" dirty="0"/>
              <a:t> </a:t>
            </a:r>
            <a:r>
              <a:rPr lang="ru-RU" dirty="0" err="1"/>
              <a:t>пiкiрiн</a:t>
            </a:r>
            <a:r>
              <a:rPr lang="ru-RU" dirty="0"/>
              <a:t> </a:t>
            </a:r>
            <a:r>
              <a:rPr lang="ru-RU" dirty="0" err="1"/>
              <a:t>бiлу</a:t>
            </a:r>
            <a:r>
              <a:rPr lang="ru-RU" dirty="0"/>
              <a:t> </a:t>
            </a:r>
            <a:r>
              <a:rPr lang="ru-RU" dirty="0" err="1" smtClean="0"/>
              <a:t>үшiн</a:t>
            </a:r>
            <a:r>
              <a:rPr lang="ru-RU" dirty="0" smtClean="0"/>
              <a:t>, </a:t>
            </a:r>
            <a:r>
              <a:rPr lang="ru-RU" dirty="0" err="1" smtClean="0"/>
              <a:t>олармен</a:t>
            </a:r>
            <a:r>
              <a:rPr lang="ru-RU" dirty="0" smtClean="0"/>
              <a:t> </a:t>
            </a:r>
            <a:r>
              <a:rPr lang="ru-RU" dirty="0" err="1" smtClean="0"/>
              <a:t>әңгiмелесiңiз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6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көздерi</a:t>
            </a:r>
            <a:r>
              <a:rPr lang="ru-RU" dirty="0"/>
              <a:t> </a:t>
            </a:r>
            <a:r>
              <a:rPr lang="ru-RU" dirty="0" err="1" smtClean="0"/>
              <a:t>мәселенiң</a:t>
            </a:r>
            <a:r>
              <a:rPr lang="ru-RU" dirty="0" smtClean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жақтарын</a:t>
            </a:r>
            <a:r>
              <a:rPr lang="ru-RU" dirty="0"/>
              <a:t> </a:t>
            </a:r>
            <a:r>
              <a:rPr lang="ru-RU" dirty="0" err="1"/>
              <a:t>қарастыра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</a:t>
            </a:r>
          </a:p>
          <a:p>
            <a:r>
              <a:rPr lang="ru-RU" dirty="0" err="1" smtClean="0"/>
              <a:t>Ақпарат</a:t>
            </a:r>
            <a:r>
              <a:rPr lang="ru-RU" dirty="0" smtClean="0"/>
              <a:t> </a:t>
            </a:r>
            <a:r>
              <a:rPr lang="ru-RU" dirty="0" err="1"/>
              <a:t>көздерi</a:t>
            </a:r>
            <a:r>
              <a:rPr lang="ru-RU" dirty="0"/>
              <a:t> </a:t>
            </a:r>
            <a:r>
              <a:rPr lang="ru-RU" dirty="0" err="1"/>
              <a:t>бiр-бiрiн</a:t>
            </a:r>
            <a:r>
              <a:rPr lang="ru-RU" dirty="0"/>
              <a:t> </a:t>
            </a:r>
            <a:r>
              <a:rPr lang="ru-RU" dirty="0" err="1"/>
              <a:t>қайталай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dirty="0" err="1"/>
              <a:t>Мақалаға</a:t>
            </a:r>
            <a:r>
              <a:rPr lang="ru-RU" dirty="0"/>
              <a:t> </a:t>
            </a:r>
            <a:r>
              <a:rPr lang="ru-RU" dirty="0" err="1"/>
              <a:t>зиян</a:t>
            </a:r>
            <a:r>
              <a:rPr lang="ru-RU" dirty="0"/>
              <a:t> </a:t>
            </a:r>
            <a:r>
              <a:rPr lang="ru-RU" dirty="0" err="1" smtClean="0"/>
              <a:t>келтiрмейтiн</a:t>
            </a:r>
            <a:r>
              <a:rPr lang="ru-RU" dirty="0" smtClean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 smtClean="0"/>
              <a:t>көздері</a:t>
            </a:r>
            <a:r>
              <a:rPr lang="ru-RU" dirty="0" smtClean="0"/>
              <a:t> бар </a:t>
            </a:r>
            <a:r>
              <a:rPr lang="ru-RU" dirty="0" err="1" smtClean="0"/>
              <a:t>ма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err="1" smtClean="0"/>
              <a:t>Мақалада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қанша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 smtClean="0"/>
              <a:t>?», </a:t>
            </a:r>
            <a:r>
              <a:rPr lang="ru-RU" dirty="0"/>
              <a:t>«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ru-RU" dirty="0" smtClean="0"/>
              <a:t>?»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сұрақтар</a:t>
            </a:r>
            <a:r>
              <a:rPr lang="ru-RU" dirty="0" smtClean="0"/>
              <a:t> </a:t>
            </a:r>
            <a:r>
              <a:rPr lang="ru-RU" dirty="0" err="1" smtClean="0"/>
              <a:t>қойыла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? </a:t>
            </a:r>
            <a:r>
              <a:rPr lang="ru-RU" dirty="0" err="1"/>
              <a:t>Б</a:t>
            </a:r>
            <a:r>
              <a:rPr lang="ru-RU" dirty="0" err="1" smtClean="0"/>
              <a:t>ұл</a:t>
            </a:r>
            <a:r>
              <a:rPr lang="ru-RU" dirty="0" smtClean="0"/>
              <a:t> </a:t>
            </a:r>
            <a:r>
              <a:rPr lang="ru-RU" dirty="0" err="1" smtClean="0"/>
              <a:t>сұрақтарға</a:t>
            </a:r>
            <a:r>
              <a:rPr lang="ru-RU" dirty="0" smtClean="0"/>
              <a:t> </a:t>
            </a:r>
            <a:r>
              <a:rPr lang="ru-RU" dirty="0" err="1" smtClean="0"/>
              <a:t>жауап</a:t>
            </a:r>
            <a:r>
              <a:rPr lang="ru-RU" dirty="0" smtClean="0"/>
              <a:t> </a:t>
            </a:r>
            <a:r>
              <a:rPr lang="ru-RU" dirty="0" err="1"/>
              <a:t>беретiн</a:t>
            </a:r>
            <a:r>
              <a:rPr lang="ru-RU" dirty="0"/>
              <a:t> </a:t>
            </a:r>
            <a:r>
              <a:rPr lang="ru-RU" dirty="0" err="1"/>
              <a:t>жауаптар</a:t>
            </a:r>
            <a:r>
              <a:rPr lang="ru-RU" dirty="0"/>
              <a:t> </a:t>
            </a:r>
            <a:r>
              <a:rPr lang="ru-RU" dirty="0" smtClean="0"/>
              <a:t>бар </a:t>
            </a:r>
            <a:r>
              <a:rPr lang="ru-RU" dirty="0" err="1"/>
              <a:t>ма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3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Мақалада</a:t>
            </a:r>
            <a:r>
              <a:rPr lang="ru-RU" dirty="0"/>
              <a:t> </a:t>
            </a:r>
            <a:r>
              <a:rPr lang="ru-RU" dirty="0" err="1"/>
              <a:t>қажеттi</a:t>
            </a:r>
            <a:r>
              <a:rPr lang="ru-RU" dirty="0"/>
              <a:t> </a:t>
            </a:r>
            <a:r>
              <a:rPr lang="ru-RU" dirty="0" err="1"/>
              <a:t>сандар</a:t>
            </a:r>
            <a:r>
              <a:rPr lang="ru-RU" dirty="0"/>
              <a:t> бар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анық</a:t>
            </a:r>
            <a:r>
              <a:rPr lang="ru-RU" dirty="0"/>
              <a:t> </a:t>
            </a:r>
            <a:r>
              <a:rPr lang="ru-RU" dirty="0" err="1"/>
              <a:t>көрсетiлген</a:t>
            </a:r>
            <a:r>
              <a:rPr lang="ru-RU" dirty="0"/>
              <a:t> </a:t>
            </a:r>
            <a:r>
              <a:rPr lang="ru-RU" dirty="0" err="1"/>
              <a:t>бе</a:t>
            </a:r>
            <a:r>
              <a:rPr lang="ru-RU" dirty="0"/>
              <a:t>?</a:t>
            </a:r>
          </a:p>
          <a:p>
            <a:r>
              <a:rPr lang="ru-RU" dirty="0" err="1" smtClean="0"/>
              <a:t>Сандар</a:t>
            </a:r>
            <a:r>
              <a:rPr lang="ru-RU" dirty="0" smtClean="0"/>
              <a:t> </a:t>
            </a:r>
            <a:r>
              <a:rPr lang="ru-RU" dirty="0" err="1" smtClean="0"/>
              <a:t>оқырманға</a:t>
            </a:r>
            <a:r>
              <a:rPr lang="ru-RU" dirty="0" smtClean="0"/>
              <a:t> </a:t>
            </a:r>
            <a:r>
              <a:rPr lang="ru-RU" dirty="0" err="1"/>
              <a:t>түсiнiктi</a:t>
            </a:r>
            <a:r>
              <a:rPr lang="ru-RU" dirty="0"/>
              <a:t> </a:t>
            </a:r>
            <a:r>
              <a:rPr lang="ru-RU" dirty="0" err="1"/>
              <a:t>ме</a:t>
            </a:r>
            <a:r>
              <a:rPr lang="ru-RU" dirty="0"/>
              <a:t>?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қосыла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</a:t>
            </a:r>
          </a:p>
          <a:p>
            <a:r>
              <a:rPr lang="ru-RU" dirty="0" err="1" smtClean="0"/>
              <a:t>Мақалаға</a:t>
            </a:r>
            <a:r>
              <a:rPr lang="ru-RU" dirty="0"/>
              <a:t>, </a:t>
            </a:r>
            <a:r>
              <a:rPr lang="ru-RU" dirty="0" err="1" smtClean="0"/>
              <a:t>мәселен</a:t>
            </a:r>
            <a:r>
              <a:rPr lang="ru-RU" dirty="0"/>
              <a:t>, </a:t>
            </a:r>
            <a:r>
              <a:rPr lang="ru-RU" dirty="0" err="1"/>
              <a:t>суреттер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кестелер</a:t>
            </a:r>
            <a:r>
              <a:rPr lang="ru-RU" dirty="0"/>
              <a:t> </a:t>
            </a:r>
            <a:r>
              <a:rPr lang="ru-RU" dirty="0" err="1" smtClean="0"/>
              <a:t>тәрiздi</a:t>
            </a:r>
            <a:r>
              <a:rPr lang="ru-RU" dirty="0" smtClean="0"/>
              <a:t> </a:t>
            </a:r>
            <a:r>
              <a:rPr lang="ru-RU" dirty="0" err="1"/>
              <a:t>көрнектi</a:t>
            </a:r>
            <a:r>
              <a:rPr lang="ru-RU" dirty="0"/>
              <a:t> </a:t>
            </a:r>
            <a:r>
              <a:rPr lang="ru-RU" dirty="0" err="1" smtClean="0"/>
              <a:t>материалдар</a:t>
            </a:r>
            <a:r>
              <a:rPr lang="ru-RU" dirty="0" smtClean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ru-RU" dirty="0"/>
              <a:t>?</a:t>
            </a:r>
          </a:p>
          <a:p>
            <a:r>
              <a:rPr lang="ru-RU" dirty="0" err="1" smtClean="0"/>
              <a:t>Мақала</a:t>
            </a:r>
            <a:r>
              <a:rPr lang="ru-RU" dirty="0" smtClean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толы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мақала</a:t>
            </a:r>
            <a:r>
              <a:rPr lang="ru-RU" dirty="0"/>
              <a:t> </a:t>
            </a:r>
            <a:r>
              <a:rPr lang="ru-RU" dirty="0" err="1"/>
              <a:t>бөлшек</a:t>
            </a:r>
            <a:r>
              <a:rPr lang="ru-RU" dirty="0"/>
              <a:t> </a:t>
            </a:r>
            <a:r>
              <a:rPr lang="ru-RU" dirty="0" err="1"/>
              <a:t>сауда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 smtClean="0"/>
              <a:t>онда</a:t>
            </a:r>
            <a:r>
              <a:rPr lang="ru-RU" dirty="0" smtClean="0"/>
              <a:t> </a:t>
            </a:r>
            <a:r>
              <a:rPr lang="ru-RU" dirty="0" err="1" smtClean="0"/>
              <a:t>бәсекелестерiн</a:t>
            </a:r>
            <a:r>
              <a:rPr lang="ru-RU" dirty="0" smtClean="0"/>
              <a:t> </a:t>
            </a:r>
            <a:r>
              <a:rPr lang="ru-RU" dirty="0" err="1"/>
              <a:t>кiм</a:t>
            </a:r>
            <a:r>
              <a:rPr lang="ru-RU" dirty="0"/>
              <a:t> </a:t>
            </a:r>
            <a:r>
              <a:rPr lang="ru-RU" dirty="0" err="1"/>
              <a:t>құрайтындығы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нарықтың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көлемi</a:t>
            </a:r>
            <a:r>
              <a:rPr lang="ru-RU" dirty="0"/>
              <a:t> </a:t>
            </a:r>
            <a:r>
              <a:rPr lang="ru-RU" dirty="0" err="1"/>
              <a:t>жайында</a:t>
            </a:r>
            <a:r>
              <a:rPr lang="ru-RU" dirty="0"/>
              <a:t> </a:t>
            </a:r>
            <a:r>
              <a:rPr lang="ru-RU" dirty="0" err="1" smtClean="0"/>
              <a:t>айтыла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7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Мақалада</a:t>
            </a:r>
            <a:r>
              <a:rPr lang="ru-RU" dirty="0"/>
              <a:t> тура </a:t>
            </a:r>
            <a:r>
              <a:rPr lang="ru-RU" dirty="0" err="1" smtClean="0"/>
              <a:t>цитаталар</a:t>
            </a:r>
            <a:r>
              <a:rPr lang="ru-RU" dirty="0" smtClean="0"/>
              <a:t> </a:t>
            </a:r>
            <a:r>
              <a:rPr lang="ru-RU" dirty="0"/>
              <a:t>бар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цитаталар</a:t>
            </a:r>
            <a:r>
              <a:rPr lang="ru-RU" dirty="0" smtClean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, </a:t>
            </a:r>
            <a:r>
              <a:rPr lang="ru-RU" dirty="0" err="1" smtClean="0"/>
              <a:t>әлде</a:t>
            </a:r>
            <a:r>
              <a:rPr lang="ru-RU" dirty="0" smtClean="0"/>
              <a:t> </a:t>
            </a:r>
            <a:r>
              <a:rPr lang="ru-RU" dirty="0" err="1"/>
              <a:t>мақаланы</a:t>
            </a:r>
            <a:r>
              <a:rPr lang="ru-RU" dirty="0"/>
              <a:t> </a:t>
            </a:r>
            <a:r>
              <a:rPr lang="ru-RU" dirty="0" err="1"/>
              <a:t>көлемi</a:t>
            </a:r>
            <a:r>
              <a:rPr lang="ru-RU" dirty="0"/>
              <a:t> </a:t>
            </a:r>
            <a:r>
              <a:rPr lang="ru-RU" dirty="0" err="1" smtClean="0"/>
              <a:t>үшiн</a:t>
            </a:r>
            <a:r>
              <a:rPr lang="ru-RU" dirty="0" smtClean="0"/>
              <a:t> </a:t>
            </a:r>
            <a:r>
              <a:rPr lang="ru-RU" dirty="0" err="1" smtClean="0"/>
              <a:t>толтырып</a:t>
            </a:r>
            <a:r>
              <a:rPr lang="ru-RU" dirty="0" smtClean="0"/>
              <a:t> </a:t>
            </a:r>
            <a:r>
              <a:rPr lang="ru-RU" dirty="0" err="1"/>
              <a:t>тұр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7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Компаниялардың</a:t>
            </a:r>
            <a:r>
              <a:rPr lang="ru-RU" b="1" dirty="0"/>
              <a:t> </a:t>
            </a:r>
            <a:r>
              <a:rPr lang="ru-RU" b="1" dirty="0" err="1"/>
              <a:t>қызметiн</a:t>
            </a:r>
            <a:r>
              <a:rPr lang="ru-RU" b="1" dirty="0"/>
              <a:t> </a:t>
            </a:r>
            <a:r>
              <a:rPr lang="ru-RU" b="1" dirty="0" err="1"/>
              <a:t>жариялау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Авторы: Аня </a:t>
            </a:r>
            <a:r>
              <a:rPr lang="ru-RU" b="1" dirty="0" err="1"/>
              <a:t>Шиффрин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Компаниялардың</a:t>
            </a:r>
            <a:r>
              <a:rPr lang="ru-RU" dirty="0"/>
              <a:t> </a:t>
            </a:r>
            <a:r>
              <a:rPr lang="ru-RU" dirty="0" err="1"/>
              <a:t>қызметiн</a:t>
            </a:r>
            <a:r>
              <a:rPr lang="ru-RU" dirty="0"/>
              <a:t> </a:t>
            </a:r>
            <a:r>
              <a:rPr lang="ru-RU" dirty="0" err="1"/>
              <a:t>жариялау</a:t>
            </a:r>
            <a:r>
              <a:rPr lang="ru-RU" dirty="0"/>
              <a:t> бизнес-</a:t>
            </a:r>
            <a:r>
              <a:rPr lang="ru-RU" dirty="0" err="1"/>
              <a:t>журналистиканың</a:t>
            </a:r>
            <a:r>
              <a:rPr lang="ru-RU" dirty="0"/>
              <a:t> </a:t>
            </a:r>
            <a:r>
              <a:rPr lang="ru-RU" dirty="0" err="1"/>
              <a:t>өзегi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</a:p>
          <a:p>
            <a:r>
              <a:rPr lang="ru-RU" dirty="0" err="1"/>
              <a:t>елде</a:t>
            </a:r>
            <a:r>
              <a:rPr lang="ru-RU" dirty="0"/>
              <a:t> </a:t>
            </a:r>
            <a:r>
              <a:rPr lang="ru-RU" dirty="0" err="1"/>
              <a:t>экономикада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рөл</a:t>
            </a:r>
            <a:r>
              <a:rPr lang="ru-RU" dirty="0"/>
              <a:t> </a:t>
            </a:r>
            <a:r>
              <a:rPr lang="ru-RU" dirty="0" err="1"/>
              <a:t>атқаратын</a:t>
            </a:r>
            <a:r>
              <a:rPr lang="ru-RU" dirty="0"/>
              <a:t>, </a:t>
            </a:r>
            <a:r>
              <a:rPr lang="ru-RU" dirty="0" err="1"/>
              <a:t>iрi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компаниялар</a:t>
            </a:r>
            <a:r>
              <a:rPr lang="ru-RU" dirty="0"/>
              <a:t> </a:t>
            </a:r>
            <a:r>
              <a:rPr lang="ru-RU" dirty="0" smtClean="0"/>
              <a:t>бар.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Жаңалық</a:t>
            </a:r>
            <a:r>
              <a:rPr lang="ru-RU" dirty="0" smtClean="0"/>
              <a:t> </a:t>
            </a:r>
            <a:r>
              <a:rPr lang="ru-RU" dirty="0" err="1" smtClean="0"/>
              <a:t>ұйымдардың</a:t>
            </a:r>
            <a:r>
              <a:rPr lang="ru-RU" dirty="0" smtClean="0"/>
              <a:t> </a:t>
            </a:r>
            <a:r>
              <a:rPr lang="ru-RU" dirty="0" err="1"/>
              <a:t>барлығында</a:t>
            </a:r>
            <a:r>
              <a:rPr lang="ru-RU" dirty="0"/>
              <a:t> </a:t>
            </a:r>
            <a:r>
              <a:rPr lang="ru-RU" dirty="0" err="1"/>
              <a:t>компаниялар</a:t>
            </a:r>
            <a:r>
              <a:rPr lang="ru-RU" dirty="0"/>
              <a:t> мен </a:t>
            </a:r>
            <a:r>
              <a:rPr lang="ru-RU" dirty="0" err="1"/>
              <a:t>өндiрiстiң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түрлерiн</a:t>
            </a:r>
            <a:r>
              <a:rPr lang="ru-RU" dirty="0"/>
              <a:t> </a:t>
            </a:r>
            <a:r>
              <a:rPr lang="ru-RU" dirty="0" err="1" smtClean="0"/>
              <a:t>жариялайтын</a:t>
            </a:r>
            <a:r>
              <a:rPr lang="ru-RU" dirty="0" smtClean="0"/>
              <a:t> </a:t>
            </a:r>
            <a:r>
              <a:rPr lang="ru-RU" dirty="0" err="1" smtClean="0"/>
              <a:t>репортерлер</a:t>
            </a:r>
            <a:r>
              <a:rPr lang="ru-RU" dirty="0" smtClean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Сiз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жерiңiзде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iстейтiн</a:t>
            </a:r>
            <a:r>
              <a:rPr lang="ru-RU" dirty="0"/>
              <a:t> </a:t>
            </a:r>
            <a:r>
              <a:rPr lang="ru-RU" dirty="0" err="1"/>
              <a:t>компаниялармен</a:t>
            </a:r>
            <a:r>
              <a:rPr lang="ru-RU" dirty="0"/>
              <a:t> </a:t>
            </a:r>
            <a:r>
              <a:rPr lang="ru-RU" dirty="0" err="1"/>
              <a:t>танысу</a:t>
            </a:r>
            <a:r>
              <a:rPr lang="ru-RU" dirty="0"/>
              <a:t> </a:t>
            </a:r>
            <a:r>
              <a:rPr lang="ru-RU" dirty="0" smtClean="0"/>
              <a:t>- журналист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</a:t>
            </a:r>
            <a:r>
              <a:rPr lang="ru-RU" dirty="0" err="1" smtClean="0"/>
              <a:t>омпаниялар</a:t>
            </a:r>
            <a:r>
              <a:rPr lang="ru-RU" dirty="0" smtClean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 smtClean="0"/>
              <a:t>журналистер</a:t>
            </a:r>
            <a:r>
              <a:rPr lang="ru-RU" dirty="0" smtClean="0"/>
              <a:t> </a:t>
            </a:r>
            <a:r>
              <a:rPr lang="ru-RU" dirty="0" err="1"/>
              <a:t>жазатын</a:t>
            </a:r>
            <a:r>
              <a:rPr lang="ru-RU" dirty="0"/>
              <a:t> </a:t>
            </a:r>
            <a:r>
              <a:rPr lang="ru-RU" dirty="0" err="1" smtClean="0"/>
              <a:t>мақалалардың</a:t>
            </a:r>
            <a:r>
              <a:rPr lang="ru-RU" dirty="0" smtClean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 smtClean="0"/>
              <a:t>түрлерi</a:t>
            </a:r>
            <a:r>
              <a:rPr lang="ru-RU" dirty="0" smtClean="0"/>
              <a:t> </a:t>
            </a:r>
            <a:r>
              <a:rPr lang="ru-RU" dirty="0" err="1" smtClean="0"/>
              <a:t>кездеседі</a:t>
            </a:r>
            <a:r>
              <a:rPr lang="ru-RU" dirty="0" smtClean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 smtClean="0"/>
              <a:t>көпшілігі</a:t>
            </a:r>
            <a:r>
              <a:rPr lang="ru-RU" dirty="0" smtClean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/>
              <a:t>бiр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 smtClean="0"/>
              <a:t>сұрақтар</a:t>
            </a:r>
            <a:r>
              <a:rPr lang="ru-RU" dirty="0" smtClean="0"/>
              <a:t> </a:t>
            </a:r>
            <a:r>
              <a:rPr lang="ru-RU" dirty="0" err="1" smtClean="0"/>
              <a:t>жөнінде</a:t>
            </a:r>
            <a:r>
              <a:rPr lang="ru-RU" dirty="0" smtClean="0"/>
              <a:t> </a:t>
            </a:r>
            <a:r>
              <a:rPr lang="ru-RU" dirty="0" err="1" smtClean="0"/>
              <a:t>жауап</a:t>
            </a:r>
            <a:r>
              <a:rPr lang="ru-RU" dirty="0" smtClean="0"/>
              <a:t> </a:t>
            </a:r>
            <a:r>
              <a:rPr lang="ru-RU" dirty="0" err="1" smtClean="0"/>
              <a:t>береді</a:t>
            </a:r>
            <a:r>
              <a:rPr lang="ru-RU" dirty="0" smtClean="0"/>
              <a:t>: </a:t>
            </a:r>
            <a:r>
              <a:rPr lang="ru-RU" dirty="0" err="1"/>
              <a:t>мақала</a:t>
            </a:r>
            <a:r>
              <a:rPr lang="ru-RU" dirty="0"/>
              <a:t> </a:t>
            </a:r>
            <a:r>
              <a:rPr lang="ru-RU" dirty="0" err="1" smtClean="0"/>
              <a:t>тақырыбында</a:t>
            </a:r>
            <a:r>
              <a:rPr lang="ru-RU" dirty="0" smtClean="0"/>
              <a:t> </a:t>
            </a:r>
            <a:r>
              <a:rPr lang="ru-RU" dirty="0" err="1" smtClean="0"/>
              <a:t>көтерiлетiн</a:t>
            </a:r>
            <a:r>
              <a:rPr lang="ru-RU" dirty="0" smtClean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 smtClean="0"/>
              <a:t>мәселе</a:t>
            </a:r>
            <a:r>
              <a:rPr lang="ru-RU" dirty="0"/>
              <a:t>,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табыстылығы</a:t>
            </a:r>
            <a:r>
              <a:rPr lang="ru-RU" dirty="0"/>
              <a:t> мен </a:t>
            </a:r>
            <a:r>
              <a:rPr lang="ru-RU" dirty="0" err="1"/>
              <a:t>баға</a:t>
            </a:r>
            <a:r>
              <a:rPr lang="ru-RU" dirty="0"/>
              <a:t> </a:t>
            </a:r>
            <a:r>
              <a:rPr lang="ru-RU" dirty="0" err="1"/>
              <a:t>бөлiгiне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 smtClean="0"/>
              <a:t>ете</a:t>
            </a:r>
            <a:r>
              <a:rPr lang="ru-RU" dirty="0" smtClean="0"/>
              <a:t> </a:t>
            </a:r>
            <a:r>
              <a:rPr lang="ru-RU" dirty="0" err="1" smtClean="0"/>
              <a:t>алады</a:t>
            </a:r>
            <a:r>
              <a:rPr lang="ru-RU" dirty="0"/>
              <a:t>?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сұрақтарды</a:t>
            </a:r>
            <a:r>
              <a:rPr lang="ru-RU" dirty="0" smtClean="0"/>
              <a:t> </a:t>
            </a:r>
            <a:r>
              <a:rPr lang="ru-RU" dirty="0" err="1" smtClean="0"/>
              <a:t>әрқашан</a:t>
            </a:r>
            <a:r>
              <a:rPr lang="ru-RU" dirty="0" smtClean="0"/>
              <a:t> </a:t>
            </a:r>
            <a:r>
              <a:rPr lang="ru-RU" dirty="0" err="1"/>
              <a:t>есiңiзде</a:t>
            </a:r>
            <a:r>
              <a:rPr lang="ru-RU" dirty="0"/>
              <a:t> </a:t>
            </a:r>
            <a:r>
              <a:rPr lang="ru-RU" dirty="0" err="1"/>
              <a:t>сақтасаңыз</a:t>
            </a:r>
            <a:r>
              <a:rPr lang="ru-RU" dirty="0"/>
              <a:t>,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мақаланы</a:t>
            </a:r>
            <a:r>
              <a:rPr lang="ru-RU" dirty="0"/>
              <a:t> </a:t>
            </a:r>
            <a:r>
              <a:rPr lang="ru-RU" dirty="0" err="1" smtClean="0"/>
              <a:t>жазу</a:t>
            </a:r>
            <a:r>
              <a:rPr lang="ru-RU" dirty="0" smtClean="0"/>
              <a:t> </a:t>
            </a:r>
            <a:r>
              <a:rPr lang="ru-RU" dirty="0" err="1" smtClean="0"/>
              <a:t>үрдiсi</a:t>
            </a:r>
            <a:r>
              <a:rPr lang="ru-RU" dirty="0" smtClean="0"/>
              <a:t> </a:t>
            </a:r>
            <a:r>
              <a:rPr lang="ru-RU" dirty="0" err="1" smtClean="0"/>
              <a:t>жеңiлдейдi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54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Дамып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елдерде</a:t>
            </a:r>
            <a:r>
              <a:rPr lang="ru-RU" dirty="0"/>
              <a:t> </a:t>
            </a:r>
            <a:r>
              <a:rPr lang="ru-RU" dirty="0" err="1"/>
              <a:t>компаниялардың</a:t>
            </a:r>
            <a:r>
              <a:rPr lang="ru-RU" dirty="0"/>
              <a:t> </a:t>
            </a:r>
            <a:r>
              <a:rPr lang="ru-RU" dirty="0" err="1"/>
              <a:t>көбi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меншiк</a:t>
            </a:r>
            <a:r>
              <a:rPr lang="ru-RU" dirty="0"/>
              <a:t> </a:t>
            </a:r>
            <a:r>
              <a:rPr lang="ru-RU" dirty="0" err="1"/>
              <a:t>иелерiнiң</a:t>
            </a:r>
            <a:r>
              <a:rPr lang="ru-RU" dirty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мемлекеттiң</a:t>
            </a:r>
            <a:r>
              <a:rPr lang="ru-RU" dirty="0" smtClean="0"/>
              <a:t> </a:t>
            </a:r>
            <a:r>
              <a:rPr lang="ru-RU" dirty="0" err="1"/>
              <a:t>қолында</a:t>
            </a:r>
            <a:r>
              <a:rPr lang="ru-RU" dirty="0"/>
              <a:t>. </a:t>
            </a:r>
            <a:r>
              <a:rPr lang="ru-RU" dirty="0" err="1"/>
              <a:t>Кейбiр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компаниялар</a:t>
            </a:r>
            <a:r>
              <a:rPr lang="ru-RU" dirty="0"/>
              <a:t> </a:t>
            </a:r>
            <a:r>
              <a:rPr lang="ru-RU" dirty="0" err="1"/>
              <a:t>бағалы</a:t>
            </a:r>
            <a:r>
              <a:rPr lang="ru-RU" dirty="0"/>
              <a:t> </a:t>
            </a:r>
            <a:r>
              <a:rPr lang="ru-RU" dirty="0" err="1"/>
              <a:t>қағаз</a:t>
            </a:r>
            <a:r>
              <a:rPr lang="ru-RU" dirty="0"/>
              <a:t> </a:t>
            </a:r>
            <a:r>
              <a:rPr lang="ru-RU" dirty="0" err="1"/>
              <a:t>нарығында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,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тұлғаларға</a:t>
            </a:r>
            <a:r>
              <a:rPr lang="ru-RU" dirty="0" smtClean="0"/>
              <a:t>, </a:t>
            </a:r>
            <a:r>
              <a:rPr lang="ru-RU" dirty="0" err="1" smtClean="0"/>
              <a:t>компанияларға</a:t>
            </a:r>
            <a:r>
              <a:rPr lang="ru-RU" dirty="0" smtClean="0"/>
              <a:t> </a:t>
            </a:r>
            <a:r>
              <a:rPr lang="ru-RU" dirty="0" err="1"/>
              <a:t>салым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мүмкiндiгi</a:t>
            </a:r>
            <a:r>
              <a:rPr lang="ru-RU" dirty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нарықтағы</a:t>
            </a:r>
            <a:r>
              <a:rPr lang="ru-RU" dirty="0" smtClean="0"/>
              <a:t>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 smtClean="0"/>
              <a:t>акцияларын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алады</a:t>
            </a:r>
            <a:r>
              <a:rPr lang="ru-RU" dirty="0" smtClean="0"/>
              <a:t>. </a:t>
            </a:r>
            <a:r>
              <a:rPr lang="ru-RU" dirty="0" err="1"/>
              <a:t>Дамып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елдерде</a:t>
            </a:r>
            <a:r>
              <a:rPr lang="ru-RU" dirty="0"/>
              <a:t> </a:t>
            </a:r>
            <a:r>
              <a:rPr lang="ru-RU" dirty="0" err="1"/>
              <a:t>бағалы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нарықтары</a:t>
            </a:r>
            <a:r>
              <a:rPr lang="ru-RU" dirty="0"/>
              <a:t> </a:t>
            </a:r>
            <a:r>
              <a:rPr lang="ru-RU" dirty="0" err="1" smtClean="0"/>
              <a:t>шағын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ондағы</a:t>
            </a:r>
            <a:r>
              <a:rPr lang="ru-RU" dirty="0"/>
              <a:t> </a:t>
            </a:r>
            <a:r>
              <a:rPr lang="ru-RU" dirty="0" err="1"/>
              <a:t>сауда</a:t>
            </a:r>
            <a:r>
              <a:rPr lang="ru-RU" dirty="0"/>
              <a:t> </a:t>
            </a:r>
            <a:r>
              <a:rPr lang="ru-RU" dirty="0" err="1"/>
              <a:t>шектеулi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келедi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5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Төменде</a:t>
            </a:r>
            <a:r>
              <a:rPr lang="ru-RU" dirty="0"/>
              <a:t> </a:t>
            </a:r>
            <a:r>
              <a:rPr lang="ru-RU" dirty="0" err="1" smtClean="0"/>
              <a:t>берiлген</a:t>
            </a:r>
            <a:r>
              <a:rPr lang="ru-RU" dirty="0" smtClean="0"/>
              <a:t> </a:t>
            </a:r>
            <a:r>
              <a:rPr lang="ru-RU" dirty="0" err="1"/>
              <a:t>тақырып</a:t>
            </a:r>
            <a:r>
              <a:rPr lang="ru-RU" dirty="0"/>
              <a:t> </a:t>
            </a:r>
            <a:r>
              <a:rPr lang="ru-RU" dirty="0" err="1"/>
              <a:t>түрлерi</a:t>
            </a:r>
            <a:r>
              <a:rPr lang="ru-RU" dirty="0"/>
              <a:t> </a:t>
            </a:r>
            <a:r>
              <a:rPr lang="ru-RU" dirty="0" err="1"/>
              <a:t>жаңалық</a:t>
            </a:r>
            <a:r>
              <a:rPr lang="ru-RU" dirty="0"/>
              <a:t> </a:t>
            </a:r>
            <a:r>
              <a:rPr lang="ru-RU" dirty="0" err="1"/>
              <a:t>тұрғысынан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құнды</a:t>
            </a:r>
            <a:r>
              <a:rPr lang="ru-RU" dirty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/>
              <a:t>:</a:t>
            </a:r>
          </a:p>
          <a:p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 err="1" smtClean="0"/>
              <a:t>табысты</a:t>
            </a:r>
            <a:r>
              <a:rPr lang="ru-RU" dirty="0" smtClean="0"/>
              <a:t> </a:t>
            </a:r>
            <a:r>
              <a:rPr lang="ru-RU" dirty="0" err="1" smtClean="0"/>
              <a:t>нәтижелерi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/>
              <a:t>өнiмдер</a:t>
            </a:r>
            <a:r>
              <a:rPr lang="ru-RU" dirty="0"/>
              <a:t> мен </a:t>
            </a:r>
            <a:r>
              <a:rPr lang="ru-RU" dirty="0" err="1" smtClean="0"/>
              <a:t>тауарлар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/>
              <a:t>маркетингтiк</a:t>
            </a:r>
            <a:r>
              <a:rPr lang="ru-RU" dirty="0"/>
              <a:t> </a:t>
            </a:r>
            <a:r>
              <a:rPr lang="ru-RU" dirty="0" err="1" smtClean="0"/>
              <a:t>бастама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Жинақтаулар</a:t>
            </a:r>
            <a:r>
              <a:rPr lang="ru-RU" dirty="0" smtClean="0"/>
              <a:t> </a:t>
            </a:r>
            <a:r>
              <a:rPr lang="ru-RU" dirty="0"/>
              <a:t>мен </a:t>
            </a:r>
            <a:r>
              <a:rPr lang="ru-RU" dirty="0" err="1"/>
              <a:t>сатып</a:t>
            </a:r>
            <a:r>
              <a:rPr lang="ru-RU" dirty="0"/>
              <a:t> </a:t>
            </a:r>
            <a:r>
              <a:rPr lang="ru-RU" dirty="0" err="1" smtClean="0"/>
              <a:t>алулар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нарығының</a:t>
            </a:r>
            <a:r>
              <a:rPr lang="ru-RU" dirty="0"/>
              <a:t> </a:t>
            </a:r>
            <a:r>
              <a:rPr lang="ru-RU" dirty="0" err="1"/>
              <a:t>рейтингi</a:t>
            </a:r>
            <a:r>
              <a:rPr lang="ru-RU" dirty="0"/>
              <a:t> мен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шығарылған</a:t>
            </a:r>
            <a:r>
              <a:rPr lang="ru-RU" dirty="0"/>
              <a:t> </a:t>
            </a:r>
            <a:r>
              <a:rPr lang="ru-RU" dirty="0" err="1"/>
              <a:t>бағалы</a:t>
            </a:r>
            <a:r>
              <a:rPr lang="ru-RU" dirty="0"/>
              <a:t> </a:t>
            </a:r>
            <a:r>
              <a:rPr lang="ru-RU" dirty="0" err="1" smtClean="0"/>
              <a:t>қағаздар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7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 smtClean="0"/>
              <a:t>даулары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Басқару</a:t>
            </a:r>
            <a:r>
              <a:rPr lang="ru-RU" dirty="0" smtClean="0"/>
              <a:t> </a:t>
            </a:r>
            <a:r>
              <a:rPr lang="ru-RU" dirty="0" err="1"/>
              <a:t>iсiнiң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мен </a:t>
            </a:r>
            <a:r>
              <a:rPr lang="ru-RU" dirty="0" err="1" smtClean="0"/>
              <a:t>әдiстерiндегi</a:t>
            </a:r>
            <a:r>
              <a:rPr lang="ru-RU" dirty="0" smtClean="0"/>
              <a:t> </a:t>
            </a:r>
            <a:r>
              <a:rPr lang="ru-RU" dirty="0" err="1" smtClean="0"/>
              <a:t>өзгерiстер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Жекешелендiру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Мемлекеттiң</a:t>
            </a:r>
            <a:r>
              <a:rPr lang="ru-RU" dirty="0" smtClean="0"/>
              <a:t> </a:t>
            </a:r>
            <a:r>
              <a:rPr lang="ru-RU" dirty="0" err="1"/>
              <a:t>араласуы</a:t>
            </a:r>
            <a:r>
              <a:rPr lang="ru-RU" dirty="0"/>
              <a:t> мен </a:t>
            </a:r>
            <a:r>
              <a:rPr lang="ru-RU" dirty="0" err="1"/>
              <a:t>мемлекеттiк</a:t>
            </a:r>
            <a:r>
              <a:rPr lang="ru-RU" dirty="0"/>
              <a:t> </a:t>
            </a:r>
            <a:r>
              <a:rPr lang="ru-RU" dirty="0" err="1" smtClean="0"/>
              <a:t>реттеу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/>
              <a:t>экономикадағы</a:t>
            </a:r>
            <a:r>
              <a:rPr lang="ru-RU" dirty="0"/>
              <a:t> </a:t>
            </a:r>
            <a:r>
              <a:rPr lang="ru-RU" dirty="0" err="1" smtClean="0"/>
              <a:t>өзгерiстер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Компанияның</a:t>
            </a:r>
            <a:r>
              <a:rPr lang="ru-RU" dirty="0" smtClean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iстейтiн</a:t>
            </a:r>
            <a:r>
              <a:rPr lang="ru-RU" dirty="0"/>
              <a:t> </a:t>
            </a:r>
            <a:r>
              <a:rPr lang="ru-RU" dirty="0" err="1" smtClean="0"/>
              <a:t>салаларына</a:t>
            </a:r>
            <a:r>
              <a:rPr lang="ru-RU" dirty="0" smtClean="0"/>
              <a:t> </a:t>
            </a:r>
            <a:r>
              <a:rPr lang="ru-RU" dirty="0" err="1" smtClean="0"/>
              <a:t>шолу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1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633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Жақсы бизнес-мақалалардың элементтерi </vt:lpstr>
      <vt:lpstr>Презентация PowerPoint</vt:lpstr>
      <vt:lpstr>Презентация PowerPoint</vt:lpstr>
      <vt:lpstr>Презентация PowerPoint</vt:lpstr>
      <vt:lpstr>Компаниялардың қызметiн жариялау Авторы: Аня Шиффрин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Ақпарат көздерiн iздеу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Жақсы бизнес-мақалалардың элементтерi</dc:title>
  <dc:creator>Галия</dc:creator>
  <cp:lastModifiedBy>Галия</cp:lastModifiedBy>
  <cp:revision>27</cp:revision>
  <dcterms:created xsi:type="dcterms:W3CDTF">2014-04-20T17:55:15Z</dcterms:created>
  <dcterms:modified xsi:type="dcterms:W3CDTF">2014-04-21T05:29:09Z</dcterms:modified>
</cp:coreProperties>
</file>